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9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 mediu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87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o-RO"/>
              <a:t>Faceți clic pentru a edita stilul de subtitlu coordonator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91E24-02E7-4733-AF23-32197512AC89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42073-06B9-4A02-BC5A-1DCCBA0BE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843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u și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91E24-02E7-4733-AF23-32197512AC89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42073-06B9-4A02-BC5A-1DCCBA0BE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041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91E24-02E7-4733-AF23-32197512AC89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42073-06B9-4A02-BC5A-1DCCBA0BE82E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489999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de vizit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91E24-02E7-4733-AF23-32197512AC89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42073-06B9-4A02-BC5A-1DCCBA0BE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0525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carte de vizit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91E24-02E7-4733-AF23-32197512AC89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42073-06B9-4A02-BC5A-1DCCBA0BE82E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651791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devărat sau fa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91E24-02E7-4733-AF23-32197512AC89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42073-06B9-4A02-BC5A-1DCCBA0BE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8974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91E24-02E7-4733-AF23-32197512AC89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42073-06B9-4A02-BC5A-1DCCBA0BE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7456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91E24-02E7-4733-AF23-32197512AC89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42073-06B9-4A02-BC5A-1DCCBA0BE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212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91E24-02E7-4733-AF23-32197512AC89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42073-06B9-4A02-BC5A-1DCCBA0BE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293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91E24-02E7-4733-AF23-32197512AC89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42073-06B9-4A02-BC5A-1DCCBA0BE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72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91E24-02E7-4733-AF23-32197512AC89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42073-06B9-4A02-BC5A-1DCCBA0BE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583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91E24-02E7-4733-AF23-32197512AC89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42073-06B9-4A02-BC5A-1DCCBA0BE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068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91E24-02E7-4733-AF23-32197512AC89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42073-06B9-4A02-BC5A-1DCCBA0BE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142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91E24-02E7-4733-AF23-32197512AC89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42073-06B9-4A02-BC5A-1DCCBA0BE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853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91E24-02E7-4733-AF23-32197512AC89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42073-06B9-4A02-BC5A-1DCCBA0BE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14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91E24-02E7-4733-AF23-32197512AC89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42073-06B9-4A02-BC5A-1DCCBA0BE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949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91E24-02E7-4733-AF23-32197512AC89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9942073-06B9-4A02-BC5A-1DCCBA0BE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365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1" r:id="rId12"/>
    <p:sldLayoutId id="2147483802" r:id="rId13"/>
    <p:sldLayoutId id="2147483803" r:id="rId14"/>
    <p:sldLayoutId id="2147483804" r:id="rId15"/>
    <p:sldLayoutId id="21474838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4E9AF08A-75DB-ABA0-BE18-3F33980C5D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0472" y="5530788"/>
            <a:ext cx="9563136" cy="1099779"/>
          </a:xfrm>
        </p:spPr>
        <p:txBody>
          <a:bodyPr>
            <a:noAutofit/>
          </a:bodyPr>
          <a:lstStyle/>
          <a:p>
            <a:pPr marL="0" marR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lang="ro-RO" sz="1800" cap="none" dirty="0">
                <a:solidFill>
                  <a:schemeClr val="tx1"/>
                </a:solidFill>
                <a:latin typeface="Palatino Linotype" panose="02040502050505030304" pitchFamily="18" charset="0"/>
                <a:cs typeface="Adobe Devanagari" panose="02040503050201020203" pitchFamily="18" charset="0"/>
              </a:rPr>
              <a:t>Student:</a:t>
            </a:r>
            <a:br>
              <a:rPr lang="ro-RO" sz="1800" cap="none" dirty="0">
                <a:solidFill>
                  <a:schemeClr val="tx1"/>
                </a:solidFill>
                <a:latin typeface="Palatino Linotype" panose="02040502050505030304" pitchFamily="18" charset="0"/>
                <a:cs typeface="Adobe Devanagari" panose="02040503050201020203" pitchFamily="18" charset="0"/>
              </a:rPr>
            </a:br>
            <a:r>
              <a:rPr lang="ro-RO" sz="1800" cap="none" dirty="0">
                <a:solidFill>
                  <a:schemeClr val="tx1"/>
                </a:solidFill>
                <a:latin typeface="Palatino Linotype" panose="02040502050505030304" pitchFamily="18" charset="0"/>
                <a:cs typeface="Adobe Devanagari" panose="02040503050201020203" pitchFamily="18" charset="0"/>
              </a:rPr>
              <a:t>Facultatea/Universitatea:</a:t>
            </a:r>
            <a:br>
              <a:rPr lang="ro-RO" sz="1800" cap="none" dirty="0">
                <a:solidFill>
                  <a:schemeClr val="tx1"/>
                </a:solidFill>
                <a:latin typeface="Palatino Linotype" panose="02040502050505030304" pitchFamily="18" charset="0"/>
                <a:cs typeface="Adobe Devanagari" panose="02040503050201020203" pitchFamily="18" charset="0"/>
              </a:rPr>
            </a:br>
            <a:r>
              <a:rPr lang="ro-RO" sz="1800" cap="none" dirty="0">
                <a:solidFill>
                  <a:schemeClr val="tx1"/>
                </a:solidFill>
                <a:latin typeface="Palatino Linotype" panose="02040502050505030304" pitchFamily="18" charset="0"/>
                <a:cs typeface="Adobe Devanagari" panose="02040503050201020203" pitchFamily="18" charset="0"/>
              </a:rPr>
              <a:t>Profesor coordonator:</a:t>
            </a:r>
            <a:endParaRPr lang="en-US" sz="1800" cap="none" dirty="0">
              <a:solidFill>
                <a:schemeClr val="tx1"/>
              </a:solidFill>
              <a:latin typeface="Palatino Linotype" panose="02040502050505030304" pitchFamily="18" charset="0"/>
              <a:cs typeface="Adobe Devanagari" panose="02040503050201020203" pitchFamily="18" charset="0"/>
            </a:endParaRPr>
          </a:p>
        </p:txBody>
      </p:sp>
      <p:pic>
        <p:nvPicPr>
          <p:cNvPr id="6" name="Imagine 5">
            <a:extLst>
              <a:ext uri="{FF2B5EF4-FFF2-40B4-BE49-F238E27FC236}">
                <a16:creationId xmlns:a16="http://schemas.microsoft.com/office/drawing/2014/main" id="{754508F6-C378-3FA4-16CA-A2A135C375C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413" y="256461"/>
            <a:ext cx="1057983" cy="11072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576D79-0E89-8FE4-5657-79D076D8EC6A}"/>
              </a:ext>
            </a:extLst>
          </p:cNvPr>
          <p:cNvSpPr txBox="1"/>
          <p:nvPr/>
        </p:nvSpPr>
        <p:spPr>
          <a:xfrm>
            <a:off x="3581402" y="227433"/>
            <a:ext cx="71170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1270"/>
            <a:r>
              <a:rPr lang="ro-RO" sz="1600" b="1" dirty="0" err="1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UNIHUB</a:t>
            </a:r>
            <a:r>
              <a:rPr lang="ro-RO" sz="1600" b="1" dirty="0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 Societatea Antreprenorială Studențească</a:t>
            </a:r>
            <a:endParaRPr lang="en-US" sz="1600" dirty="0">
              <a:effectLst/>
              <a:latin typeface="Palatino Linotype" panose="020405020505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1270"/>
            <a:r>
              <a:rPr lang="en-US" sz="1600" b="1" dirty="0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CNFIS-FDI-2023-F-0117 -</a:t>
            </a:r>
            <a:r>
              <a:rPr lang="en-US" sz="1600" b="1" dirty="0" err="1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Studenții</a:t>
            </a:r>
            <a:r>
              <a:rPr lang="en-US" sz="1600" b="1" dirty="0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b="1" dirty="0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absolvenții</a:t>
            </a:r>
            <a:r>
              <a:rPr lang="en-US" sz="1600" b="1" dirty="0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</a:t>
            </a:r>
            <a:r>
              <a:rPr lang="en-US" sz="1600" b="1" dirty="0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600" b="1" dirty="0" err="1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antreprenori</a:t>
            </a:r>
            <a:r>
              <a:rPr lang="en-US" sz="1600" b="1" dirty="0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b="1" dirty="0" err="1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succes</a:t>
            </a:r>
            <a:r>
              <a:rPr lang="en-US" sz="1600" b="1" dirty="0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antreprenori</a:t>
            </a:r>
            <a:r>
              <a:rPr lang="en-US" sz="1600" b="1" dirty="0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sustenabili</a:t>
            </a:r>
            <a:r>
              <a:rPr lang="en-US" sz="1600" b="1" dirty="0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600" b="1" dirty="0" err="1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SMARTBUSINESS</a:t>
            </a:r>
            <a:r>
              <a:rPr lang="en-US" sz="1600" b="1" dirty="0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1600" dirty="0">
              <a:effectLst/>
              <a:latin typeface="Palatino Linotype" panose="020405020505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u 1">
            <a:extLst>
              <a:ext uri="{FF2B5EF4-FFF2-40B4-BE49-F238E27FC236}">
                <a16:creationId xmlns:a16="http://schemas.microsoft.com/office/drawing/2014/main" id="{32AC775A-657A-53FA-EF50-FD2C35AA9962}"/>
              </a:ext>
            </a:extLst>
          </p:cNvPr>
          <p:cNvSpPr txBox="1">
            <a:spLocks/>
          </p:cNvSpPr>
          <p:nvPr/>
        </p:nvSpPr>
        <p:spPr>
          <a:xfrm>
            <a:off x="452542" y="1818209"/>
            <a:ext cx="10817687" cy="8918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kern="1200" cap="all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6000"/>
              </a:lnSpc>
              <a:spcBef>
                <a:spcPts val="0"/>
              </a:spcBef>
            </a:pPr>
            <a:endParaRPr lang="en-US" sz="1400" dirty="0">
              <a:solidFill>
                <a:schemeClr val="tx1"/>
              </a:solidFill>
              <a:latin typeface="Palatino Linotype" panose="02040502050505030304" pitchFamily="18" charset="0"/>
              <a:cs typeface="Adobe Devanagari" panose="02040503050201020203" pitchFamily="18" charset="0"/>
            </a:endParaRPr>
          </a:p>
        </p:txBody>
      </p:sp>
      <p:pic>
        <p:nvPicPr>
          <p:cNvPr id="3" name="image2.jpg">
            <a:extLst>
              <a:ext uri="{FF2B5EF4-FFF2-40B4-BE49-F238E27FC236}">
                <a16:creationId xmlns:a16="http://schemas.microsoft.com/office/drawing/2014/main" id="{E58598B2-2FAB-0487-FA1A-DA1E5E519A24}"/>
              </a:ext>
            </a:extLst>
          </p:cNvPr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770472" y="261600"/>
            <a:ext cx="2707005" cy="904875"/>
          </a:xfrm>
          <a:prstGeom prst="rect">
            <a:avLst/>
          </a:prstGeom>
          <a:ln/>
        </p:spPr>
      </p:pic>
      <p:sp>
        <p:nvSpPr>
          <p:cNvPr id="7" name="CasetăText 6">
            <a:extLst>
              <a:ext uri="{FF2B5EF4-FFF2-40B4-BE49-F238E27FC236}">
                <a16:creationId xmlns:a16="http://schemas.microsoft.com/office/drawing/2014/main" id="{4FCEC926-CDCA-2D3C-8C10-E70CD567F9BF}"/>
              </a:ext>
            </a:extLst>
          </p:cNvPr>
          <p:cNvSpPr txBox="1"/>
          <p:nvPr/>
        </p:nvSpPr>
        <p:spPr>
          <a:xfrm>
            <a:off x="2760955" y="1818209"/>
            <a:ext cx="36753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1800" cap="none" dirty="0">
                <a:solidFill>
                  <a:schemeClr val="tx1"/>
                </a:solidFill>
                <a:latin typeface="Palatino Linotype" panose="02040502050505030304" pitchFamily="18" charset="0"/>
                <a:cs typeface="Adobe Devanagari" panose="02040503050201020203" pitchFamily="18" charset="0"/>
              </a:rPr>
              <a:t>Titlu prezentare: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45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4E9AF08A-75DB-ABA0-BE18-3F33980C5D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4041" y="2387796"/>
            <a:ext cx="9563136" cy="1099779"/>
          </a:xfrm>
        </p:spPr>
        <p:txBody>
          <a:bodyPr>
            <a:noAutofit/>
          </a:bodyPr>
          <a:lstStyle/>
          <a:p>
            <a:pPr marL="0" marR="0" algn="ctr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endParaRPr lang="en-US" sz="1800" cap="none" dirty="0">
              <a:solidFill>
                <a:schemeClr val="tx1"/>
              </a:solidFill>
              <a:latin typeface="Palatino Linotype" panose="02040502050505030304" pitchFamily="18" charset="0"/>
              <a:cs typeface="Adobe Devanagari" panose="02040503050201020203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576D79-0E89-8FE4-5657-79D076D8EC6A}"/>
              </a:ext>
            </a:extLst>
          </p:cNvPr>
          <p:cNvSpPr txBox="1"/>
          <p:nvPr/>
        </p:nvSpPr>
        <p:spPr>
          <a:xfrm>
            <a:off x="3581402" y="227433"/>
            <a:ext cx="71170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1270"/>
            <a:r>
              <a:rPr lang="ro-RO" sz="1600" b="1" dirty="0" err="1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UNIHUB</a:t>
            </a:r>
            <a:r>
              <a:rPr lang="ro-RO" sz="1600" b="1" dirty="0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 Societatea Antreprenorială Studențească</a:t>
            </a:r>
            <a:endParaRPr lang="en-US" sz="1600" dirty="0">
              <a:effectLst/>
              <a:latin typeface="Palatino Linotype" panose="020405020505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1270"/>
            <a:r>
              <a:rPr lang="en-US" sz="1600" b="1" dirty="0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CNFIS-FDI-2023-F-0117 -</a:t>
            </a:r>
            <a:r>
              <a:rPr lang="en-US" sz="1600" b="1" dirty="0" err="1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Studenții</a:t>
            </a:r>
            <a:r>
              <a:rPr lang="en-US" sz="1600" b="1" dirty="0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b="1" dirty="0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absolvenții</a:t>
            </a:r>
            <a:r>
              <a:rPr lang="en-US" sz="1600" b="1" dirty="0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</a:t>
            </a:r>
            <a:r>
              <a:rPr lang="en-US" sz="1600" b="1" dirty="0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600" b="1" dirty="0" err="1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antreprenori</a:t>
            </a:r>
            <a:r>
              <a:rPr lang="en-US" sz="1600" b="1" dirty="0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b="1" dirty="0" err="1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succes</a:t>
            </a:r>
            <a:r>
              <a:rPr lang="en-US" sz="1600" b="1" dirty="0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antreprenori</a:t>
            </a:r>
            <a:r>
              <a:rPr lang="en-US" sz="1600" b="1" dirty="0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sustenabili</a:t>
            </a:r>
            <a:r>
              <a:rPr lang="en-US" sz="1600" b="1" dirty="0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600" b="1" dirty="0" err="1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SMARTBUSINESS</a:t>
            </a:r>
            <a:r>
              <a:rPr lang="en-US" sz="1600" b="1" dirty="0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1600" dirty="0">
              <a:effectLst/>
              <a:latin typeface="Palatino Linotype" panose="020405020505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u 1">
            <a:extLst>
              <a:ext uri="{FF2B5EF4-FFF2-40B4-BE49-F238E27FC236}">
                <a16:creationId xmlns:a16="http://schemas.microsoft.com/office/drawing/2014/main" id="{32AC775A-657A-53FA-EF50-FD2C35AA9962}"/>
              </a:ext>
            </a:extLst>
          </p:cNvPr>
          <p:cNvSpPr txBox="1">
            <a:spLocks/>
          </p:cNvSpPr>
          <p:nvPr/>
        </p:nvSpPr>
        <p:spPr>
          <a:xfrm>
            <a:off x="452542" y="1818209"/>
            <a:ext cx="10817687" cy="8918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kern="1200" cap="all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6000"/>
              </a:lnSpc>
              <a:spcBef>
                <a:spcPts val="0"/>
              </a:spcBef>
            </a:pPr>
            <a:endParaRPr lang="en-US" sz="1400" dirty="0">
              <a:solidFill>
                <a:schemeClr val="tx1"/>
              </a:solidFill>
              <a:latin typeface="Palatino Linotype" panose="02040502050505030304" pitchFamily="18" charset="0"/>
              <a:cs typeface="Adobe Devanagari" panose="02040503050201020203" pitchFamily="18" charset="0"/>
            </a:endParaRPr>
          </a:p>
        </p:txBody>
      </p:sp>
      <p:pic>
        <p:nvPicPr>
          <p:cNvPr id="5" name="Imagine 5">
            <a:extLst>
              <a:ext uri="{FF2B5EF4-FFF2-40B4-BE49-F238E27FC236}">
                <a16:creationId xmlns:a16="http://schemas.microsoft.com/office/drawing/2014/main" id="{750BA064-923A-B356-89EF-BE32CA4A4C4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413" y="256461"/>
            <a:ext cx="1057983" cy="1107296"/>
          </a:xfrm>
          <a:prstGeom prst="rect">
            <a:avLst/>
          </a:prstGeom>
        </p:spPr>
      </p:pic>
      <p:pic>
        <p:nvPicPr>
          <p:cNvPr id="7" name="image2.jpg">
            <a:extLst>
              <a:ext uri="{FF2B5EF4-FFF2-40B4-BE49-F238E27FC236}">
                <a16:creationId xmlns:a16="http://schemas.microsoft.com/office/drawing/2014/main" id="{653B4541-A803-F193-0162-488757E602F6}"/>
              </a:ext>
            </a:extLst>
          </p:cNvPr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770472" y="261600"/>
            <a:ext cx="2707005" cy="904875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140806147"/>
      </p:ext>
    </p:extLst>
  </p:cSld>
  <p:clrMapOvr>
    <a:masterClrMapping/>
  </p:clrMapOvr>
</p:sld>
</file>

<file path=ppt/theme/theme1.xml><?xml version="1.0" encoding="utf-8"?>
<a:theme xmlns:a="http://schemas.openxmlformats.org/drawingml/2006/main" name="Fațetă">
  <a:themeElements>
    <a:clrScheme name="Verde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Fațetă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țetă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123</TotalTime>
  <Words>54</Words>
  <Application>Microsoft Office PowerPoint</Application>
  <PresentationFormat>Widescreen</PresentationFormat>
  <Paragraphs>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Palatino Linotype</vt:lpstr>
      <vt:lpstr>Trebuchet MS</vt:lpstr>
      <vt:lpstr>Wingdings 3</vt:lpstr>
      <vt:lpstr>Fațetă</vt:lpstr>
      <vt:lpstr>Student: Facultatea/Universitatea: Profesor coordonator: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UNIVERSITATEA DIN BUCUREȘTI SOCIETATEA ANTREPRENORIALĂ STUDENȚEASCĂ  (UNIHUB)</dc:title>
  <dc:creator>SILVIA PADURE</dc:creator>
  <cp:lastModifiedBy>IOAN MICLEA</cp:lastModifiedBy>
  <cp:revision>12</cp:revision>
  <dcterms:created xsi:type="dcterms:W3CDTF">2022-09-27T07:00:36Z</dcterms:created>
  <dcterms:modified xsi:type="dcterms:W3CDTF">2023-10-16T14:08:52Z</dcterms:modified>
</cp:coreProperties>
</file>